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4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7A0-92B6-430F-B57E-19038AC6006D}" type="datetimeFigureOut">
              <a:rPr lang="hu-HU" smtClean="0"/>
              <a:t>2011.04.29.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F4E1F-8410-4228-908E-2E0A2768D90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7A0-92B6-430F-B57E-19038AC6006D}" type="datetimeFigureOut">
              <a:rPr lang="hu-HU" smtClean="0"/>
              <a:t>2011.04.29.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F4E1F-8410-4228-908E-2E0A2768D90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7A0-92B6-430F-B57E-19038AC6006D}" type="datetimeFigureOut">
              <a:rPr lang="hu-HU" smtClean="0"/>
              <a:t>2011.04.29.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F4E1F-8410-4228-908E-2E0A2768D90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7A0-92B6-430F-B57E-19038AC6006D}" type="datetimeFigureOut">
              <a:rPr lang="hu-HU" smtClean="0"/>
              <a:t>2011.04.29.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F4E1F-8410-4228-908E-2E0A2768D90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7A0-92B6-430F-B57E-19038AC6006D}" type="datetimeFigureOut">
              <a:rPr lang="hu-HU" smtClean="0"/>
              <a:t>2011.04.29.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F4E1F-8410-4228-908E-2E0A2768D90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7A0-92B6-430F-B57E-19038AC6006D}" type="datetimeFigureOut">
              <a:rPr lang="hu-HU" smtClean="0"/>
              <a:t>2011.04.29.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F4E1F-8410-4228-908E-2E0A2768D90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7A0-92B6-430F-B57E-19038AC6006D}" type="datetimeFigureOut">
              <a:rPr lang="hu-HU" smtClean="0"/>
              <a:t>2011.04.29.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F4E1F-8410-4228-908E-2E0A2768D90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7A0-92B6-430F-B57E-19038AC6006D}" type="datetimeFigureOut">
              <a:rPr lang="hu-HU" smtClean="0"/>
              <a:t>2011.04.29.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F4E1F-8410-4228-908E-2E0A2768D90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7A0-92B6-430F-B57E-19038AC6006D}" type="datetimeFigureOut">
              <a:rPr lang="hu-HU" smtClean="0"/>
              <a:t>2011.04.29.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F4E1F-8410-4228-908E-2E0A2768D90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7A0-92B6-430F-B57E-19038AC6006D}" type="datetimeFigureOut">
              <a:rPr lang="hu-HU" smtClean="0"/>
              <a:t>2011.04.29.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F4E1F-8410-4228-908E-2E0A2768D90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7A0-92B6-430F-B57E-19038AC6006D}" type="datetimeFigureOut">
              <a:rPr lang="hu-HU" smtClean="0"/>
              <a:t>2011.04.29.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F4E1F-8410-4228-908E-2E0A2768D90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087A0-92B6-430F-B57E-19038AC6006D}" type="datetimeFigureOut">
              <a:rPr lang="hu-HU" smtClean="0"/>
              <a:t>2011.04.29.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F4E1F-8410-4228-908E-2E0A2768D90A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Dia2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3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4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5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6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7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8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9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10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11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12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13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14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15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16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17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18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19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20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21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22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23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24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25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26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27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28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29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29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30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31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32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33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34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35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36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37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38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39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40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41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42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43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44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45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45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46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47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48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49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50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51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52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53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54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55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56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57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58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59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60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61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62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63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ia64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9" y="0"/>
            <a:ext cx="9133461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Diavetítés a képernyőre (4:3 oldalarány)</PresentationFormat>
  <Paragraphs>0</Paragraphs>
  <Slides>65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65</vt:i4>
      </vt:variant>
    </vt:vector>
  </HeadingPairs>
  <TitlesOfParts>
    <vt:vector size="66" baseType="lpstr">
      <vt:lpstr>Office-téma</vt:lpstr>
      <vt:lpstr>1. dia</vt:lpstr>
      <vt:lpstr>2. dia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14. dia</vt:lpstr>
      <vt:lpstr>15. dia</vt:lpstr>
      <vt:lpstr>16. dia</vt:lpstr>
      <vt:lpstr>17. dia</vt:lpstr>
      <vt:lpstr>18. dia</vt:lpstr>
      <vt:lpstr>19. dia</vt:lpstr>
      <vt:lpstr>20. dia</vt:lpstr>
      <vt:lpstr>21. dia</vt:lpstr>
      <vt:lpstr>22. dia</vt:lpstr>
      <vt:lpstr>23. dia</vt:lpstr>
      <vt:lpstr>24. dia</vt:lpstr>
      <vt:lpstr>25. dia</vt:lpstr>
      <vt:lpstr>26. dia</vt:lpstr>
      <vt:lpstr>27. dia</vt:lpstr>
      <vt:lpstr>28. dia</vt:lpstr>
      <vt:lpstr>29. dia</vt:lpstr>
      <vt:lpstr>30. dia</vt:lpstr>
      <vt:lpstr>31. dia</vt:lpstr>
      <vt:lpstr>32. dia</vt:lpstr>
      <vt:lpstr>33. dia</vt:lpstr>
      <vt:lpstr>34. dia</vt:lpstr>
      <vt:lpstr>35. dia</vt:lpstr>
      <vt:lpstr>36. dia</vt:lpstr>
      <vt:lpstr>37. dia</vt:lpstr>
      <vt:lpstr>38. dia</vt:lpstr>
      <vt:lpstr>39. dia</vt:lpstr>
      <vt:lpstr>40. dia</vt:lpstr>
      <vt:lpstr>41. dia</vt:lpstr>
      <vt:lpstr>42. dia</vt:lpstr>
      <vt:lpstr>43. dia</vt:lpstr>
      <vt:lpstr>44. dia</vt:lpstr>
      <vt:lpstr>45. dia</vt:lpstr>
      <vt:lpstr>46. dia</vt:lpstr>
      <vt:lpstr>47. dia</vt:lpstr>
      <vt:lpstr>48. dia</vt:lpstr>
      <vt:lpstr>49. dia</vt:lpstr>
      <vt:lpstr>50. dia</vt:lpstr>
      <vt:lpstr>51. dia</vt:lpstr>
      <vt:lpstr>52. dia</vt:lpstr>
      <vt:lpstr>53. dia</vt:lpstr>
      <vt:lpstr>54. dia</vt:lpstr>
      <vt:lpstr>55. dia</vt:lpstr>
      <vt:lpstr>56. dia</vt:lpstr>
      <vt:lpstr>57. dia</vt:lpstr>
      <vt:lpstr>58. dia</vt:lpstr>
      <vt:lpstr>59. dia</vt:lpstr>
      <vt:lpstr>60. dia</vt:lpstr>
      <vt:lpstr>61. dia</vt:lpstr>
      <vt:lpstr>62. dia</vt:lpstr>
      <vt:lpstr>63. dia</vt:lpstr>
      <vt:lpstr>64. dia</vt:lpstr>
      <vt:lpstr>65. dia</vt:lpstr>
    </vt:vector>
  </TitlesOfParts>
  <Company>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kriszta</dc:creator>
  <cp:lastModifiedBy>kriszta</cp:lastModifiedBy>
  <cp:revision>3</cp:revision>
  <dcterms:created xsi:type="dcterms:W3CDTF">2011-04-29T12:18:41Z</dcterms:created>
  <dcterms:modified xsi:type="dcterms:W3CDTF">2011-04-29T12:32:48Z</dcterms:modified>
</cp:coreProperties>
</file>